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9A88C-CC88-4A2E-8884-FC6BBBC23779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13CA-C206-4DDD-926A-9A3CC182C6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01D1C-5A95-4B59-AF86-2B24904129ED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46B9A-61F6-4732-9632-BE1E05EDDE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3B2EFE-F742-4C5E-9428-DEF8CA576A55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0438-F9EE-47F9-B222-D60D82544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DFC4A-5943-4151-9397-650561C4B4C8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05B9-1BD6-4DED-A512-662B2A886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CF822-64C8-45A2-A889-F6EDEB0E402F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9AC3D-484E-4C8E-93E9-1EE34E9E6A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D2A02-0122-48D6-97CF-BF8C48F783CD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929F0-0158-4F3D-9D7B-7A6126ACC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D700-B317-4100-AF0E-09522D546C07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89EFE-AA07-428E-A82C-236FA9429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D750A-8CCF-467C-BBC2-81372281AADA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683AC-E3DB-422C-9F96-91E6E77DA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EF3B8-0C2E-423D-9274-8173D1D7AF7A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40ADE-6BDA-46C6-B930-A9D88390B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D128E-4C7E-493C-A571-08A760D29D93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3968-1CB3-47C5-A359-BC9F78BC87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D1887-785F-462D-988D-AE24C8791209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E1C95-8B06-499E-9396-E22158EDCD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F93C772-88F9-491F-AE00-C8D11E31365C}" type="datetimeFigureOut">
              <a:rPr lang="en-US"/>
              <a:pPr>
                <a:defRPr/>
              </a:pPr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66483E5-57B5-4130-8E12-CF6F9676B8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pps.storycounty.com/tornado/prepare/Build%20a%20Tornado%20Kit.html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fema.gov/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609600" y="457200"/>
            <a:ext cx="8001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87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/>
              </a:rPr>
              <a:t>OUR CLASS</a:t>
            </a:r>
          </a:p>
        </p:txBody>
      </p:sp>
      <p:sp>
        <p:nvSpPr>
          <p:cNvPr id="2051" name="WordArt 3"/>
          <p:cNvSpPr>
            <a:spLocks noChangeArrowheads="1" noChangeShapeType="1" noTextEdit="1"/>
          </p:cNvSpPr>
          <p:nvPr/>
        </p:nvSpPr>
        <p:spPr bwMode="auto">
          <a:xfrm>
            <a:off x="1752600" y="1752600"/>
            <a:ext cx="5953125" cy="2009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Comic Sans MS"/>
              </a:rPr>
              <a:t>TORNADO SAFETY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914400" y="4343400"/>
            <a:ext cx="7620000" cy="1447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Comic Sans MS"/>
              </a:rPr>
              <a:t>SCRAPBOOK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2071688" y="330200"/>
            <a:ext cx="50006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3600">
                <a:latin typeface="Kristen ITC" pitchFamily="66" charset="0"/>
                <a:ea typeface="Calibri" pitchFamily="34" charset="0"/>
                <a:cs typeface="Times New Roman" pitchFamily="18" charset="0"/>
              </a:rPr>
              <a:t> How do we stay safe?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075" name="Picture 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286000"/>
            <a:ext cx="30099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5029200" y="2743200"/>
            <a:ext cx="2600325" cy="2447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en-US" sz="1400">
                <a:latin typeface="Comic Sans MS" pitchFamily="66" charset="0"/>
              </a:rPr>
              <a:t>Get on your knees, head down, &amp; covered with your hands.</a:t>
            </a:r>
            <a:endParaRPr lang="en-US"/>
          </a:p>
        </p:txBody>
      </p:sp>
      <p:pic>
        <p:nvPicPr>
          <p:cNvPr id="3077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657600"/>
            <a:ext cx="20002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2046288" y="76200"/>
            <a:ext cx="49355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omic Sans MS" pitchFamily="66" charset="0"/>
              </a:rPr>
              <a:t>What would we bring to </a:t>
            </a:r>
            <a:r>
              <a:rPr lang="en-US" sz="2400" b="1" i="1">
                <a:latin typeface="Comic Sans MS" pitchFamily="66" charset="0"/>
              </a:rPr>
              <a:t>our</a:t>
            </a:r>
            <a:r>
              <a:rPr lang="en-US" sz="2400">
                <a:latin typeface="Comic Sans MS" pitchFamily="66" charset="0"/>
              </a:rPr>
              <a:t> “Safe Spot?”</a:t>
            </a:r>
          </a:p>
        </p:txBody>
      </p:sp>
      <p:pic>
        <p:nvPicPr>
          <p:cNvPr id="4099" name="Picture 27" descr="Storm Clouds Bann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78486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685800" y="1905000"/>
            <a:ext cx="2797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Calibri" pitchFamily="34" charset="0"/>
              </a:rPr>
              <a:t>Prepare: Tornado Safety Kit</a:t>
            </a:r>
            <a:endParaRPr lang="en-US">
              <a:latin typeface="Calibri" pitchFamily="34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381000" y="2286000"/>
            <a:ext cx="3746500" cy="367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200">
                <a:cs typeface="Times New Roman" pitchFamily="18" charset="0"/>
              </a:rPr>
              <a:t>As part of your preparedness, it is good to </a:t>
            </a:r>
          </a:p>
          <a:p>
            <a:r>
              <a:rPr lang="en-US" sz="1200">
                <a:cs typeface="Times New Roman" pitchFamily="18" charset="0"/>
              </a:rPr>
              <a:t>assemble a tornado/disaster safety kit and keep It </a:t>
            </a:r>
          </a:p>
          <a:p>
            <a:r>
              <a:rPr lang="en-US" sz="1200">
                <a:cs typeface="Times New Roman" pitchFamily="18" charset="0"/>
              </a:rPr>
              <a:t>in the shelter area. The disaster safety kit should</a:t>
            </a:r>
          </a:p>
          <a:p>
            <a:r>
              <a:rPr lang="en-US" sz="1200">
                <a:cs typeface="Times New Roman" pitchFamily="18" charset="0"/>
              </a:rPr>
              <a:t>include supplies such as:</a:t>
            </a:r>
          </a:p>
          <a:p>
            <a:endParaRPr lang="en-US" sz="800"/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A first aid kit with essential medication </a:t>
            </a:r>
            <a:endParaRPr lang="en-US" sz="1100"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A portable battery operated radio with extra batteries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A flashlight again extra batteries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Emergency food: canned or other non-perishable items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Hand operated can opener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Bottled water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Candles and matches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Sturdy shoes and work gloves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Written instructions on how to turn off your homes utilities</a:t>
            </a:r>
            <a:endParaRPr lang="en-US" sz="1100">
              <a:cs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en-US" sz="1200">
                <a:cs typeface="Times New Roman" pitchFamily="18" charset="0"/>
              </a:rPr>
              <a:t>Cash and credit cards</a:t>
            </a:r>
          </a:p>
          <a:p>
            <a:pPr eaLnBrk="0" hangingPunct="0">
              <a:buFontTx/>
              <a:buChar char="•"/>
            </a:pPr>
            <a:endParaRPr lang="en-US" sz="800"/>
          </a:p>
          <a:p>
            <a:pPr eaLnBrk="0" hangingPunct="0"/>
            <a:r>
              <a:rPr lang="en-US" sz="1300">
                <a:solidFill>
                  <a:srgbClr val="0000FF"/>
                </a:solidFill>
                <a:cs typeface="Times New Roman" pitchFamily="18" charset="0"/>
                <a:hlinkClick r:id="rId3"/>
              </a:rPr>
              <a:t>Practice Building your Own Tornado Kit</a:t>
            </a:r>
            <a:r>
              <a:rPr lang="en-US" sz="800"/>
              <a:t> </a:t>
            </a:r>
            <a:endParaRPr lang="en-US"/>
          </a:p>
        </p:txBody>
      </p:sp>
      <p:pic>
        <p:nvPicPr>
          <p:cNvPr id="4102" name="Picture 28" descr="http://apps.storycounty.com/tornado/prepare/assembling%20the%20ki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2438400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4648200" y="48006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en-US" sz="1200" i="1">
                <a:solidFill>
                  <a:srgbClr val="666666"/>
                </a:solidFill>
                <a:cs typeface="Times New Roman" pitchFamily="18" charset="0"/>
              </a:rPr>
              <a:t>Assembling a tornado kit </a:t>
            </a:r>
            <a:r>
              <a:rPr lang="en-US" sz="1000" i="1">
                <a:solidFill>
                  <a:srgbClr val="0000FF"/>
                </a:solidFill>
                <a:cs typeface="Times New Roman" pitchFamily="18" charset="0"/>
                <a:hlinkClick r:id="rId5"/>
              </a:rPr>
              <a:t>[credit]</a:t>
            </a:r>
            <a:endParaRPr lang="en-US" sz="800"/>
          </a:p>
          <a:p>
            <a:pPr algn="ctr" eaLnBrk="0" hangingPunct="0"/>
            <a:r>
              <a:rPr lang="en-US" sz="1100">
                <a:ea typeface="Calibri" pitchFamily="34" charset="0"/>
                <a:cs typeface="Times New Roman" pitchFamily="18" charset="0"/>
              </a:rPr>
              <a:t>Google Images - apps.storycounty.com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892175" y="801688"/>
            <a:ext cx="69786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>
                <a:latin typeface="Comic Sans MS" pitchFamily="66" charset="0"/>
                <a:ea typeface="Comic Sans MS" pitchFamily="66" charset="0"/>
                <a:cs typeface="Comic Sans MS" pitchFamily="66" charset="0"/>
              </a:rPr>
              <a:t>Where do we go to stay safe?</a:t>
            </a:r>
          </a:p>
        </p:txBody>
      </p:sp>
      <p:pic>
        <p:nvPicPr>
          <p:cNvPr id="5123" name="Picture 2" descr="images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7713" y="1912938"/>
            <a:ext cx="34925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892175" y="4451350"/>
            <a:ext cx="33480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We go to the nearest inside hallway.</a:t>
            </a:r>
          </a:p>
        </p:txBody>
      </p:sp>
      <p:pic>
        <p:nvPicPr>
          <p:cNvPr id="5125" name="Picture 4" descr="tornadolayouts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4425" y="1925638"/>
            <a:ext cx="350520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/>
          <p:cNvSpPr txBox="1">
            <a:spLocks noChangeArrowheads="1"/>
          </p:cNvSpPr>
          <p:nvPr/>
        </p:nvSpPr>
        <p:spPr bwMode="auto">
          <a:xfrm>
            <a:off x="4924425" y="4611688"/>
            <a:ext cx="3505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This is what our teacher has on the wall so we know where to go.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179</Words>
  <Application>Microsoft Office PowerPoint</Application>
  <PresentationFormat>On-screen Show (4:3)</PresentationFormat>
  <Paragraphs>29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Owens</dc:creator>
  <cp:lastModifiedBy>Leilani</cp:lastModifiedBy>
  <cp:revision>4</cp:revision>
  <dcterms:created xsi:type="dcterms:W3CDTF">2011-04-09T15:56:11Z</dcterms:created>
  <dcterms:modified xsi:type="dcterms:W3CDTF">2011-04-15T03:33:41Z</dcterms:modified>
</cp:coreProperties>
</file>